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721" r:id="rId3"/>
    <p:sldMasterId id="2147484483" r:id="rId4"/>
    <p:sldMasterId id="2147487016" r:id="rId5"/>
    <p:sldMasterId id="2147487028" r:id="rId6"/>
  </p:sldMasterIdLst>
  <p:notesMasterIdLst>
    <p:notesMasterId r:id="rId19"/>
  </p:notesMasterIdLst>
  <p:sldIdLst>
    <p:sldId id="861" r:id="rId7"/>
    <p:sldId id="268" r:id="rId8"/>
    <p:sldId id="263" r:id="rId9"/>
    <p:sldId id="350" r:id="rId10"/>
    <p:sldId id="346" r:id="rId11"/>
    <p:sldId id="349" r:id="rId12"/>
    <p:sldId id="849" r:id="rId13"/>
    <p:sldId id="859" r:id="rId14"/>
    <p:sldId id="854" r:id="rId15"/>
    <p:sldId id="855" r:id="rId16"/>
    <p:sldId id="856" r:id="rId17"/>
    <p:sldId id="857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08" autoAdjust="0"/>
    <p:restoredTop sz="94660"/>
  </p:normalViewPr>
  <p:slideViewPr>
    <p:cSldViewPr>
      <p:cViewPr>
        <p:scale>
          <a:sx n="94" d="100"/>
          <a:sy n="94" d="100"/>
        </p:scale>
        <p:origin x="-1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AFCD53B-18D8-4E93-99ED-E3A13C75C7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2139EC7-D234-46A2-8AFE-BCEC1D288E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608826A-F5CD-4394-B570-0BBC5A770F1C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DA59ED41-BF95-44DA-8040-32123503D2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50DAA8C4-6695-4CC6-9006-F85EA73072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8D268A-FDD2-4E16-8F8D-AC7F1D2A87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A9595CC-F7C5-4B78-9621-AE5692D89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4B24D42-0453-4BD2-80AA-D35FCE528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03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D70B50-8F54-4C5F-9991-A00F533DB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0203-18BF-4487-95EB-2887FA80CA34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516650-57D5-4D87-8ED0-659D44C1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AE194F-6CED-47C6-98B1-CCEDBBDF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12465-90F8-4EA3-B52E-A7CD20D12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26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00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A51BBD-9D1A-40AE-A6C7-D21873161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FB828-EC84-4E6F-AAF4-2529B34B54C5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DA4235-44EB-47A1-B91B-439B817A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97764F-DD0C-4F32-B536-1655E240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05DE8-2D57-46F0-82D5-32C208952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5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125A28-5AC4-4E29-9E11-932518AD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296C6-90FD-4AE0-AE4E-230C395C359C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610CA8-3A43-4706-BFDA-EA6379A60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0A59F9-89BC-4BCA-8D27-454442D2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C35D3-4F1C-4081-8988-BEFD473D27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0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5B2D175-DC83-4BAE-8E83-BC86A86C6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B9612-A477-46F1-BB5E-11B44B03DBC5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35AC16A-B8CB-4F58-9FDD-17FA919B8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482ED5BA-A9F1-4962-8E49-14968B87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F4027-F18E-488B-8000-4C4EA11F2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5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CEEAFA68-AD43-4B06-8426-3CDD549BF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AABD-C53D-4974-A711-1C849F07EC07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AC2DF2F4-842A-449A-B608-2E9F06AB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0D47D140-4A91-46B5-9072-CAD0ACFE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4B6EA-14CB-4FE3-BF8F-383573B26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8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252DA251-D864-45CB-98E1-D16D87CD9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B08-FCC0-4264-AFA7-14FFE78C7D7C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0A4FAFD3-D22D-45A2-8F7E-D9B7AF23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F6B80213-E946-4416-B3D6-3A1E14B5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D857C-8999-4F04-A78E-DE9ABC141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45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4AD83926-2EA0-457D-A997-4000CB5E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C38F0-A6FC-45F2-987C-5B2D8898FDD7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FCA735EC-4B02-42AA-BF06-E7CF20E7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20A5638F-5D75-4369-978B-3FBA420E6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B416C-C026-4095-89F7-0C4E671AEA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7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1E58B42F-F26A-4C1B-A14E-C4BDF8ACD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25A6D-8570-4DD2-83F8-B0A9597F428E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1AF05370-7111-4833-8E1C-D985B4775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6AE9AF2-D14E-40D2-B36C-4F4F05E0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E0F99-334C-4FE9-886A-7F9687F32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4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A8C07EEC-8219-44C9-9F96-9B35BADB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F998B-C1DD-45B5-9138-6CD461E85DA8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479ED361-D842-4A02-B512-231F77EA7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6D206E6-C314-48C6-81A6-99F2D49E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A99D-BFED-4375-851E-121544AE8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7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58C3F0-D677-4016-A748-5D8D5D76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E68D0-B59C-490D-B443-FFE921F86178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9F060A-2A1F-4557-8DCA-5F98E4A31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F359F7-F2C2-4063-9CC4-1A0B0796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CF42-8281-405B-9EBA-3347DADC46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8954EE-55AD-4721-8ADD-9E2367D48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C72B1-97CA-46D3-86BE-03B7103B1097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19FB88-5FCF-482C-A3F3-1E2AB1771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25CB71-A7D9-4389-BE2B-55AE2517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99403-369C-4292-B205-0B0E63881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8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5BA287-AA70-4AF5-897E-6FA1674C0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622A9-B6F1-448B-9259-2A09E9009CEC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C3250B-E54D-4C56-9026-3099CC404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9301D4-CB60-4FC5-8FBB-7C4050E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F3EB-4030-4B3F-8EB2-0AB220330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40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425A8B-68BB-43EE-A037-4FB0E378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50495-DF18-4378-8408-092CB0E35FA5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5A92F0-B1FF-4C35-BB5F-92E9B742B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D1A723-2EF3-497F-8DE5-E46EB7FC7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F3BC0-8810-476D-A35D-95028078CD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1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86203B-CE9C-4B52-9F5D-4595E5EEE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CB590-1217-4D4D-87DD-D25BC97CCEF8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BFA36D-C075-4D59-BC65-72DC06E15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101992-72AA-4B3E-9827-6A33B5E64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EC9EF-499E-426E-962E-05AE04067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39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4A0831CA-F9CC-4877-9337-7C3483100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0DE95-5E22-419D-8F53-371A0EE55484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C504B131-2CB1-4DFF-870B-C8900A9F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64DFD40A-FB31-41C7-8112-F55616D0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908D4-B115-4A0F-943A-2FDED2174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78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A0A23D66-5B32-4521-9E66-7C0F24EDC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C0761-1D27-45D8-95FA-6892602ADCE0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9CC25C3F-0FC4-4721-BD85-AC11A992A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FD972292-1CA2-4ED2-A6DB-EB31EF2F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D45DF-2952-4EBC-B51C-86A63AC55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7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17141736-65E0-473B-A94A-27A5F906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FAA9E-BD1F-4EE2-8B6F-974A062A4691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FB98A6F8-B5C0-4E1E-8D6A-CC1D9ADBF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CA0F3E0-314F-46E6-AD20-A4D7F2DE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A5032-797A-49F5-A2B0-2606EC73F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33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42707108-CFFA-4A04-B936-BA2CC94F0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612B-209A-4F2F-B4B3-178823D247A9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307DA58B-8415-4211-A44A-AFEF24146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2672946C-0F49-47D3-B89D-73C380D2D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7FA96-1633-47DF-9A0D-40E72DEC0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109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F94A7A12-25AD-40F8-AF94-FA178D37F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78BD4-87C4-48C8-887A-762155160A48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64AF61C4-3A1A-436B-A261-39DDB647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515F28FB-7666-4A3D-A932-4D4615F4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B54DB-5EE2-434E-BE0F-49CAE9858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27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10E62564-E255-432E-BC64-2F9C2E8D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723E3-3E32-4C69-838D-ADF603B6A169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27AF73A1-148E-4CEB-B76D-65CC1D735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5B43960B-9846-4103-AD45-910034AB3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690BC-F695-4730-8FEB-994AEE3E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16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10D6E2-FF49-43B1-81BB-FA7B9FE66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A03D2-1292-4ABA-9518-E333C9C57F0A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4A0678-DC9F-4BF3-8FB8-C9C6C1B4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CA0DEB-195B-4FF3-8877-AFD14612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1594D-786F-47C4-9C26-BF6B48C33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44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DD1FC2-10A1-492E-8BE8-F56C41ACC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92EA0-DA59-4F27-A03A-56D645564BF2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FDADF5-501C-447F-BAFE-85DB48BA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E6CB9C-E148-4AF3-8CBF-7392ACBC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C797-7A6D-48C3-9EC2-E7ABA9A00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57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EA518A-CBD2-4B88-A8DB-A6A70F0B6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6381F44F-853A-4D03-8E7B-89C477967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534400" cy="0"/>
          </a:xfrm>
          <a:prstGeom prst="line">
            <a:avLst/>
          </a:prstGeom>
          <a:noFill/>
          <a:ln w="28575">
            <a:solidFill>
              <a:srgbClr val="008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017B3B-D7B2-4B05-91E0-5F6BBC517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xmlns="" id="{9B679CB0-EC44-4766-AE93-F1B02736C8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534400" cy="0"/>
          </a:xfrm>
          <a:prstGeom prst="line">
            <a:avLst/>
          </a:prstGeom>
          <a:noFill/>
          <a:ln w="28575">
            <a:solidFill>
              <a:srgbClr val="008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xmlns="" id="{D4848D1D-7201-4059-85BA-6A49D52C46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9" name="Line 15">
            <a:extLst>
              <a:ext uri="{FF2B5EF4-FFF2-40B4-BE49-F238E27FC236}">
                <a16:creationId xmlns:a16="http://schemas.microsoft.com/office/drawing/2014/main" xmlns="" id="{D305FA4D-CEB2-40C9-B582-DC739F3FC7C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914400"/>
            <a:ext cx="8534400" cy="0"/>
          </a:xfrm>
          <a:prstGeom prst="line">
            <a:avLst/>
          </a:prstGeom>
          <a:noFill/>
          <a:ln w="28575">
            <a:solidFill>
              <a:srgbClr val="0067B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17">
            <a:extLst>
              <a:ext uri="{FF2B5EF4-FFF2-40B4-BE49-F238E27FC236}">
                <a16:creationId xmlns:a16="http://schemas.microsoft.com/office/drawing/2014/main" xmlns="" id="{E6DFD240-4AAB-42BE-A50C-C99E585201B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970838" y="5753100"/>
            <a:ext cx="731837" cy="866775"/>
            <a:chOff x="4043" y="1710"/>
            <a:chExt cx="648" cy="816"/>
          </a:xfrm>
        </p:grpSpPr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xmlns="" id="{792655D8-157A-4832-91BD-67939D818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A4B56B66-9E7E-4648-9634-F1B5C19971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pic>
        <p:nvPicPr>
          <p:cNvPr id="13" name="Picture 20" descr="BWHlogo.gif">
            <a:extLst>
              <a:ext uri="{FF2B5EF4-FFF2-40B4-BE49-F238E27FC236}">
                <a16:creationId xmlns:a16="http://schemas.microsoft.com/office/drawing/2014/main" xmlns="" id="{5E39F1EB-F5E2-48CE-BE67-BC676D28DE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59"/>
          <a:stretch>
            <a:fillRect/>
          </a:stretch>
        </p:blipFill>
        <p:spPr bwMode="auto">
          <a:xfrm>
            <a:off x="328613" y="5775325"/>
            <a:ext cx="70961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00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400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94488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09236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613381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39243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1500" y="1219200"/>
            <a:ext cx="39243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367105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351433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701486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51802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10575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30239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505025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86500" y="228600"/>
            <a:ext cx="20193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59055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206261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B128757-F748-450B-8AF0-017287C79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>
              <a:latin typeface="Times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5C48A1D3-A5E4-4937-902A-57D92385EB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534400" cy="0"/>
          </a:xfrm>
          <a:prstGeom prst="line">
            <a:avLst/>
          </a:prstGeom>
          <a:noFill/>
          <a:ln w="28575">
            <a:solidFill>
              <a:srgbClr val="008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11095FD-4C02-437C-91AE-AD545459D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>
              <a:latin typeface="Times" charset="0"/>
            </a:endParaRPr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xmlns="" id="{E4496F14-9DC4-4EF3-BC89-8A843810EC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534400" cy="0"/>
          </a:xfrm>
          <a:prstGeom prst="line">
            <a:avLst/>
          </a:prstGeom>
          <a:noFill/>
          <a:ln w="28575">
            <a:solidFill>
              <a:srgbClr val="008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xmlns="" id="{BE1EA087-7CCC-45ED-A700-EE03A478EF1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>
              <a:latin typeface="Times" charset="0"/>
            </a:endParaRPr>
          </a:p>
        </p:txBody>
      </p:sp>
      <p:sp>
        <p:nvSpPr>
          <p:cNvPr id="9" name="Line 15">
            <a:extLst>
              <a:ext uri="{FF2B5EF4-FFF2-40B4-BE49-F238E27FC236}">
                <a16:creationId xmlns:a16="http://schemas.microsoft.com/office/drawing/2014/main" xmlns="" id="{164DAE24-6058-42B8-82B1-0F7C0928A3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914400"/>
            <a:ext cx="8534400" cy="0"/>
          </a:xfrm>
          <a:prstGeom prst="line">
            <a:avLst/>
          </a:prstGeom>
          <a:noFill/>
          <a:ln w="28575">
            <a:solidFill>
              <a:srgbClr val="0067B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17">
            <a:extLst>
              <a:ext uri="{FF2B5EF4-FFF2-40B4-BE49-F238E27FC236}">
                <a16:creationId xmlns:a16="http://schemas.microsoft.com/office/drawing/2014/main" xmlns="" id="{9D8B3004-50F8-4D81-AE1F-CED3FD2764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970838" y="5753100"/>
            <a:ext cx="731837" cy="866775"/>
            <a:chOff x="4043" y="1710"/>
            <a:chExt cx="648" cy="816"/>
          </a:xfrm>
        </p:grpSpPr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xmlns="" id="{F23E0B0B-513A-4604-A7A1-FEA9655D5B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46685101-3C58-4A02-8C2D-973C0A8DE92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</p:grpSp>
      <p:pic>
        <p:nvPicPr>
          <p:cNvPr id="13" name="Picture 20" descr="BWHlogo.gif">
            <a:extLst>
              <a:ext uri="{FF2B5EF4-FFF2-40B4-BE49-F238E27FC236}">
                <a16:creationId xmlns:a16="http://schemas.microsoft.com/office/drawing/2014/main" xmlns="" id="{A0414B7C-2FAE-4C96-B7F6-1F869EEF1F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59"/>
          <a:stretch>
            <a:fillRect/>
          </a:stretch>
        </p:blipFill>
        <p:spPr bwMode="auto">
          <a:xfrm>
            <a:off x="328613" y="5775325"/>
            <a:ext cx="70961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00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400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602825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304833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592114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39243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1500" y="1219200"/>
            <a:ext cx="39243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472011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08624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806271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04263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11126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098541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442743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86500" y="228600"/>
            <a:ext cx="20193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59055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405181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D70B50-8F54-4C5F-9991-A00F533DB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0203-18BF-4487-95EB-2887FA80CA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516650-57D5-4D87-8ED0-659D44C1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AE194F-6CED-47C6-98B1-CCEDBBDF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12465-90F8-4EA3-B52E-A7CD20D127D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915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A51BBD-9D1A-40AE-A6C7-D21873161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FB828-EC84-4E6F-AAF4-2529B34B54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DA4235-44EB-47A1-B91B-439B817A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97764F-DD0C-4F32-B536-1655E240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05DE8-2D57-46F0-82D5-32C208952F1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2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125A28-5AC4-4E29-9E11-932518AD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296C6-90FD-4AE0-AE4E-230C395C35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610CA8-3A43-4706-BFDA-EA6379A60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0A59F9-89BC-4BCA-8D27-454442D2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C35D3-4F1C-4081-8988-BEFD473D27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6656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5B2D175-DC83-4BAE-8E83-BC86A86C6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B9612-A477-46F1-BB5E-11B44B03DB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35AC16A-B8CB-4F58-9FDD-17FA919B8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482ED5BA-A9F1-4962-8E49-14968B87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F4027-F18E-488B-8000-4C4EA11F24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192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CEEAFA68-AD43-4B06-8426-3CDD549BF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AABD-C53D-4974-A711-1C849F07EC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AC2DF2F4-842A-449A-B608-2E9F06AB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0D47D140-4A91-46B5-9072-CAD0ACFE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4B6EA-14CB-4FE3-BF8F-383573B26C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26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252DA251-D864-45CB-98E1-D16D87CD9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B08-FCC0-4264-AFA7-14FFE78C7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0A4FAFD3-D22D-45A2-8F7E-D9B7AF23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F6B80213-E946-4416-B3D6-3A1E14B5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D857C-8999-4F04-A78E-DE9ABC1410D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0668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4AD83926-2EA0-457D-A997-4000CB5E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C38F0-A6FC-45F2-987C-5B2D8898FDD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FCA735EC-4B02-42AA-BF06-E7CF20E7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20A5638F-5D75-4369-978B-3FBA420E6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B416C-C026-4095-89F7-0C4E671AEA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338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1E58B42F-F26A-4C1B-A14E-C4BDF8ACD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25A6D-8570-4DD2-83F8-B0A9597F42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1AF05370-7111-4833-8E1C-D985B4775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6AE9AF2-D14E-40D2-B36C-4F4F05E0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E0F99-334C-4FE9-886A-7F9687F322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0806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A8C07EEC-8219-44C9-9F96-9B35BADB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F998B-C1DD-45B5-9138-6CD461E85D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479ED361-D842-4A02-B512-231F77EA7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6D206E6-C314-48C6-81A6-99F2D49E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A99D-BFED-4375-851E-121544AE8A4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450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58C3F0-D677-4016-A748-5D8D5D76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E68D0-B59C-490D-B443-FFE921F861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9F060A-2A1F-4557-8DCA-5F98E4A31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F359F7-F2C2-4063-9CC4-1A0B0796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CF42-8281-405B-9EBA-3347DADC464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777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8954EE-55AD-4721-8ADD-9E2367D48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C72B1-97CA-46D3-86BE-03B7103B10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19FB88-5FCF-482C-A3F3-1E2AB1771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25CB71-A7D9-4389-BE2B-55AE2517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99403-369C-4292-B205-0B0E638811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4885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00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602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605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775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0409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330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063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1597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611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7480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6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149D0A2D-7CA8-4BDD-9279-38BEB226B5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18DCF232-A224-4E14-96DB-DF2BEDFAAA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24B172-3432-4458-A59D-5B2D117FF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6E7403-7BAF-4221-8B2F-6EC83B2906C9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A276ED-1DC8-4DE2-BE64-A5AD05662D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C90F1F-DD5B-43BD-98CD-3DF071B6A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8A6085-130F-4E8B-8174-064955802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97" r:id="rId1"/>
    <p:sldLayoutId id="2147486798" r:id="rId2"/>
    <p:sldLayoutId id="2147486799" r:id="rId3"/>
    <p:sldLayoutId id="2147486800" r:id="rId4"/>
    <p:sldLayoutId id="2147486801" r:id="rId5"/>
    <p:sldLayoutId id="2147486802" r:id="rId6"/>
    <p:sldLayoutId id="2147486803" r:id="rId7"/>
    <p:sldLayoutId id="2147486804" r:id="rId8"/>
    <p:sldLayoutId id="2147486805" r:id="rId9"/>
    <p:sldLayoutId id="2147486806" r:id="rId10"/>
    <p:sldLayoutId id="21474868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xmlns="" id="{5202E5B6-E1D9-4EA3-A99D-139D296A1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xmlns="" id="{27E3CE9D-6577-4EDC-AA86-52C81E6CD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FD2FD3-552A-47FE-976A-33076D0FF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47A597A-EA2A-4B55-94CF-09ABF3D88D55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5C3ECF-5D0F-4953-A684-E1A0DFCCC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6D77F1-73A3-4189-95AA-6D7E85396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2C33CE81-D3A8-40BB-AFA7-DDB9E7951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8" r:id="rId1"/>
    <p:sldLayoutId id="2147486809" r:id="rId2"/>
    <p:sldLayoutId id="2147486810" r:id="rId3"/>
    <p:sldLayoutId id="2147486811" r:id="rId4"/>
    <p:sldLayoutId id="2147486812" r:id="rId5"/>
    <p:sldLayoutId id="2147486813" r:id="rId6"/>
    <p:sldLayoutId id="2147486814" r:id="rId7"/>
    <p:sldLayoutId id="2147486815" r:id="rId8"/>
    <p:sldLayoutId id="2147486816" r:id="rId9"/>
    <p:sldLayoutId id="2147486817" r:id="rId10"/>
    <p:sldLayoutId id="21474868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1016152F-7469-4DD0-9FFC-62DB61A77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6413" y="1219200"/>
            <a:ext cx="8001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BA9FE8D0-66D0-4FB4-9BC0-D3471499A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3200" b="1">
              <a:solidFill>
                <a:srgbClr val="000000"/>
              </a:solidFill>
            </a:endParaRPr>
          </a:p>
        </p:txBody>
      </p:sp>
      <p:sp>
        <p:nvSpPr>
          <p:cNvPr id="3076" name="Line 4">
            <a:extLst>
              <a:ext uri="{FF2B5EF4-FFF2-40B4-BE49-F238E27FC236}">
                <a16:creationId xmlns:a16="http://schemas.microsoft.com/office/drawing/2014/main" xmlns="" id="{ECFE858B-4890-4693-83D7-F78DF89A52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713" y="914400"/>
            <a:ext cx="853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12342CBF-1AF5-4B77-9891-D2342E45B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001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79F49C89-8909-4196-BC8B-4E8305538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3200" b="1">
              <a:solidFill>
                <a:srgbClr val="000000"/>
              </a:solidFill>
            </a:endParaRPr>
          </a:p>
        </p:txBody>
      </p:sp>
      <p:sp>
        <p:nvSpPr>
          <p:cNvPr id="1031" name="Rectangle 14">
            <a:extLst>
              <a:ext uri="{FF2B5EF4-FFF2-40B4-BE49-F238E27FC236}">
                <a16:creationId xmlns:a16="http://schemas.microsoft.com/office/drawing/2014/main" xmlns="" id="{4A790FE2-E988-4FA6-B876-00277435E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3200" b="1">
              <a:solidFill>
                <a:srgbClr val="000000"/>
              </a:solidFill>
            </a:endParaRPr>
          </a:p>
        </p:txBody>
      </p:sp>
      <p:grpSp>
        <p:nvGrpSpPr>
          <p:cNvPr id="3080" name="Group 17">
            <a:extLst>
              <a:ext uri="{FF2B5EF4-FFF2-40B4-BE49-F238E27FC236}">
                <a16:creationId xmlns:a16="http://schemas.microsoft.com/office/drawing/2014/main" xmlns="" id="{42D1C4E4-B8FD-4DBF-9C99-B84F52F581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70838" y="5753100"/>
            <a:ext cx="731837" cy="866775"/>
            <a:chOff x="4043" y="1710"/>
            <a:chExt cx="648" cy="816"/>
          </a:xfrm>
        </p:grpSpPr>
        <p:pic>
          <p:nvPicPr>
            <p:cNvPr id="3083" name="Picture 18">
              <a:extLst>
                <a:ext uri="{FF2B5EF4-FFF2-40B4-BE49-F238E27FC236}">
                  <a16:creationId xmlns:a16="http://schemas.microsoft.com/office/drawing/2014/main" xmlns="" id="{D1C014DB-15F8-426C-B090-4BF47A8DC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Rectangle 19">
              <a:extLst>
                <a:ext uri="{FF2B5EF4-FFF2-40B4-BE49-F238E27FC236}">
                  <a16:creationId xmlns:a16="http://schemas.microsoft.com/office/drawing/2014/main" xmlns="" id="{17082C52-A2E4-4E3C-9812-919D58734E8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pic>
        <p:nvPicPr>
          <p:cNvPr id="3081" name="Picture 39" descr="BWHlogo.gif">
            <a:extLst>
              <a:ext uri="{FF2B5EF4-FFF2-40B4-BE49-F238E27FC236}">
                <a16:creationId xmlns:a16="http://schemas.microsoft.com/office/drawing/2014/main" xmlns="" id="{49698E27-70B6-4891-9CB4-695537575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59"/>
          <a:stretch>
            <a:fillRect/>
          </a:stretch>
        </p:blipFill>
        <p:spPr bwMode="auto">
          <a:xfrm>
            <a:off x="328613" y="5773738"/>
            <a:ext cx="7096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E5FABFE-7482-41F0-922C-10C839A78091}"/>
              </a:ext>
            </a:extLst>
          </p:cNvPr>
          <p:cNvSpPr txBox="1"/>
          <p:nvPr/>
        </p:nvSpPr>
        <p:spPr>
          <a:xfrm>
            <a:off x="8647113" y="6457950"/>
            <a:ext cx="4968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0005D46C-B126-4FAC-A309-695845EBAA22}" type="slidenum">
              <a:rPr lang="en-US" altLang="en-US" sz="2000" smtClean="0">
                <a:solidFill>
                  <a:srgbClr val="0067B1"/>
                </a:solidFill>
              </a:rPr>
              <a:pPr eaLnBrk="1" hangingPunct="1">
                <a:defRPr/>
              </a:pPr>
              <a:t>‹#›</a:t>
            </a:fld>
            <a:endParaRPr lang="en-US" altLang="en-US" sz="2000">
              <a:solidFill>
                <a:srgbClr val="0067B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00" r:id="rId1"/>
    <p:sldLayoutId id="2147487001" r:id="rId2"/>
    <p:sldLayoutId id="2147487002" r:id="rId3"/>
    <p:sldLayoutId id="2147487003" r:id="rId4"/>
    <p:sldLayoutId id="2147487004" r:id="rId5"/>
    <p:sldLayoutId id="2147487005" r:id="rId6"/>
    <p:sldLayoutId id="2147487006" r:id="rId7"/>
    <p:sldLayoutId id="2147487007" r:id="rId8"/>
    <p:sldLayoutId id="2147487008" r:id="rId9"/>
    <p:sldLayoutId id="2147487009" r:id="rId10"/>
    <p:sldLayoutId id="21474870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404040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404040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404040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404040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rgbClr val="404040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AFCB2DBE-789F-41FA-AB91-E29177FAB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6413" y="1219200"/>
            <a:ext cx="8001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219D279C-28A4-43D3-9A1B-A193A6A33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3200" b="1"/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xmlns="" id="{39819CC8-06F3-4C48-9631-7AF7B77A6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713" y="914400"/>
            <a:ext cx="853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xmlns="" id="{7CC27313-715C-4D14-8107-096BBE3CE2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001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BD80BDB0-BBF1-45C0-BDCC-E1A230183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3200" b="1"/>
          </a:p>
        </p:txBody>
      </p:sp>
      <p:sp>
        <p:nvSpPr>
          <p:cNvPr id="1031" name="Rectangle 14">
            <a:extLst>
              <a:ext uri="{FF2B5EF4-FFF2-40B4-BE49-F238E27FC236}">
                <a16:creationId xmlns:a16="http://schemas.microsoft.com/office/drawing/2014/main" xmlns="" id="{7B9D2D1B-F305-4D35-9FDD-254F0586C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7772400" cy="6096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3200" b="1"/>
          </a:p>
        </p:txBody>
      </p:sp>
      <p:grpSp>
        <p:nvGrpSpPr>
          <p:cNvPr id="9224" name="Group 17">
            <a:extLst>
              <a:ext uri="{FF2B5EF4-FFF2-40B4-BE49-F238E27FC236}">
                <a16:creationId xmlns:a16="http://schemas.microsoft.com/office/drawing/2014/main" xmlns="" id="{CA183F8C-0C4A-4DC0-8D74-A8BBC46695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70838" y="5753100"/>
            <a:ext cx="731837" cy="866775"/>
            <a:chOff x="4043" y="1710"/>
            <a:chExt cx="648" cy="816"/>
          </a:xfrm>
        </p:grpSpPr>
        <p:pic>
          <p:nvPicPr>
            <p:cNvPr id="9227" name="Picture 18">
              <a:extLst>
                <a:ext uri="{FF2B5EF4-FFF2-40B4-BE49-F238E27FC236}">
                  <a16:creationId xmlns:a16="http://schemas.microsoft.com/office/drawing/2014/main" xmlns="" id="{A17D02BA-C389-4755-BE64-F5C98A469A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Rectangle 19">
              <a:extLst>
                <a:ext uri="{FF2B5EF4-FFF2-40B4-BE49-F238E27FC236}">
                  <a16:creationId xmlns:a16="http://schemas.microsoft.com/office/drawing/2014/main" xmlns="" id="{279AEE89-B5FD-4CC2-A6A2-BB1C494FFC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43" y="1710"/>
              <a:ext cx="648" cy="81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</p:grpSp>
      <p:pic>
        <p:nvPicPr>
          <p:cNvPr id="9225" name="Picture 39" descr="BWHlogo.gif">
            <a:extLst>
              <a:ext uri="{FF2B5EF4-FFF2-40B4-BE49-F238E27FC236}">
                <a16:creationId xmlns:a16="http://schemas.microsoft.com/office/drawing/2014/main" xmlns="" id="{11EE242F-1962-4E37-AA0E-F08158E37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59"/>
          <a:stretch>
            <a:fillRect/>
          </a:stretch>
        </p:blipFill>
        <p:spPr bwMode="auto">
          <a:xfrm>
            <a:off x="328613" y="5773738"/>
            <a:ext cx="7096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B9C677D-BED0-483C-BE1C-01775DB048C4}"/>
              </a:ext>
            </a:extLst>
          </p:cNvPr>
          <p:cNvSpPr txBox="1"/>
          <p:nvPr/>
        </p:nvSpPr>
        <p:spPr>
          <a:xfrm>
            <a:off x="8647113" y="6457950"/>
            <a:ext cx="4968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A57FE626-5EDC-49DD-BA4E-12304C68DD5C}" type="slidenum">
              <a:rPr lang="en-US" altLang="en-US" sz="2000" smtClean="0">
                <a:solidFill>
                  <a:srgbClr val="0067B1"/>
                </a:solidFill>
              </a:rPr>
              <a:pPr eaLnBrk="1" hangingPunct="1">
                <a:defRPr/>
              </a:pPr>
              <a:t>‹#›</a:t>
            </a:fld>
            <a:endParaRPr lang="en-US" altLang="en-US" sz="2000">
              <a:solidFill>
                <a:srgbClr val="0067B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15" r:id="rId1"/>
    <p:sldLayoutId id="2147486852" r:id="rId2"/>
    <p:sldLayoutId id="2147486853" r:id="rId3"/>
    <p:sldLayoutId id="2147486854" r:id="rId4"/>
    <p:sldLayoutId id="2147486855" r:id="rId5"/>
    <p:sldLayoutId id="2147486856" r:id="rId6"/>
    <p:sldLayoutId id="2147486857" r:id="rId7"/>
    <p:sldLayoutId id="2147486858" r:id="rId8"/>
    <p:sldLayoutId id="2147486859" r:id="rId9"/>
    <p:sldLayoutId id="2147486860" r:id="rId10"/>
    <p:sldLayoutId id="214748686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7B1"/>
          </a:solidFill>
          <a:latin typeface="Arial" charset="0"/>
          <a:ea typeface="ＭＳ Ｐゴシック" panose="020B0600070205080204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404040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404040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404040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404040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rgbClr val="404040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149D0A2D-7CA8-4BDD-9279-38BEB226B5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18DCF232-A224-4E14-96DB-DF2BEDFAAA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24B172-3432-4458-A59D-5B2D117FF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6E7403-7BAF-4221-8B2F-6EC83B2906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A276ED-1DC8-4DE2-BE64-A5AD05662D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C90F1F-DD5B-43BD-98CD-3DF071B6A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8A6085-130F-4E8B-8174-064955802F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84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017" r:id="rId1"/>
    <p:sldLayoutId id="2147487018" r:id="rId2"/>
    <p:sldLayoutId id="2147487019" r:id="rId3"/>
    <p:sldLayoutId id="2147487020" r:id="rId4"/>
    <p:sldLayoutId id="2147487021" r:id="rId5"/>
    <p:sldLayoutId id="2147487022" r:id="rId6"/>
    <p:sldLayoutId id="2147487023" r:id="rId7"/>
    <p:sldLayoutId id="2147487024" r:id="rId8"/>
    <p:sldLayoutId id="2147487025" r:id="rId9"/>
    <p:sldLayoutId id="2147487026" r:id="rId10"/>
    <p:sldLayoutId id="21474870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>
                <a:solidFill>
                  <a:srgbClr val="000000"/>
                </a:solidFill>
                <a:latin typeface="Times New Roman"/>
                <a:ea typeface="+mn-ea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4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3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029" r:id="rId1"/>
    <p:sldLayoutId id="2147487030" r:id="rId2"/>
    <p:sldLayoutId id="2147487031" r:id="rId3"/>
    <p:sldLayoutId id="2147487032" r:id="rId4"/>
    <p:sldLayoutId id="2147487033" r:id="rId5"/>
    <p:sldLayoutId id="2147487034" r:id="rId6"/>
    <p:sldLayoutId id="2147487035" r:id="rId7"/>
    <p:sldLayoutId id="2147487036" r:id="rId8"/>
    <p:sldLayoutId id="2147487037" r:id="rId9"/>
    <p:sldLayoutId id="2147487038" r:id="rId10"/>
    <p:sldLayoutId id="21474870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US" dirty="0" smtClean="0"/>
              <a:t>Improving the Diagnostic Process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/>
          <a:p>
            <a:r>
              <a:rPr lang="en-US" sz="1800" dirty="0" smtClean="0"/>
              <a:t>Moderator: </a:t>
            </a:r>
          </a:p>
          <a:p>
            <a:pPr lvl="0"/>
            <a:r>
              <a:rPr lang="en-US" sz="1800" dirty="0">
                <a:solidFill>
                  <a:srgbClr val="000000"/>
                </a:solidFill>
              </a:rPr>
              <a:t>Gordon Schiff, MD</a:t>
            </a:r>
          </a:p>
          <a:p>
            <a:pPr lvl="0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</a:rPr>
              <a:t>Associate Director Center for Patient Safety Research  and Practice</a:t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>
                <a:solidFill>
                  <a:srgbClr val="000000"/>
                </a:solidFill>
              </a:rPr>
              <a:t>Brigham and Women's Hospital Div. General Medicine  </a:t>
            </a:r>
            <a:br>
              <a:rPr lang="en-US" sz="1800" dirty="0">
                <a:solidFill>
                  <a:srgbClr val="000000"/>
                </a:solidFill>
              </a:rPr>
            </a:br>
            <a:endParaRPr lang="en-US" sz="1800" dirty="0">
              <a:solidFill>
                <a:srgbClr val="0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</a:rPr>
              <a:t>Safety Director – Harvard Center for Primary Care Academic Improvement Collaborative</a:t>
            </a:r>
          </a:p>
          <a:p>
            <a:pPr lvl="0">
              <a:spcBef>
                <a:spcPts val="0"/>
              </a:spcBef>
            </a:pPr>
            <a:endParaRPr lang="en-US" sz="1800" dirty="0">
              <a:solidFill>
                <a:srgbClr val="0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1800">
                <a:solidFill>
                  <a:srgbClr val="000000"/>
                </a:solidFill>
              </a:rPr>
              <a:t>Associate Professor of Medicine Harvard Medical School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0"/>
            <a:ext cx="37798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79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>
            <a:extLst>
              <a:ext uri="{FF2B5EF4-FFF2-40B4-BE49-F238E27FC236}">
                <a16:creationId xmlns:a16="http://schemas.microsoft.com/office/drawing/2014/main" xmlns="" id="{0988C645-F70B-487E-83CC-F7725A8A6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98438"/>
            <a:ext cx="4244975" cy="636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E95814E-517B-4FD1-81D0-32C6A12F40A0}"/>
              </a:ext>
            </a:extLst>
          </p:cNvPr>
          <p:cNvSpPr/>
          <p:nvPr/>
        </p:nvSpPr>
        <p:spPr>
          <a:xfrm>
            <a:off x="6335713" y="3522663"/>
            <a:ext cx="2852737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600" dirty="0">
                <a:solidFill>
                  <a:srgbClr val="000000"/>
                </a:solidFill>
                <a:latin typeface="Arial" charset="0"/>
                <a:ea typeface="+mn-ea"/>
              </a:rPr>
              <a:t>IOM Report September 2015 </a:t>
            </a:r>
            <a:endParaRPr lang="en-US" sz="4000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>
            <a:extLst>
              <a:ext uri="{FF2B5EF4-FFF2-40B4-BE49-F238E27FC236}">
                <a16:creationId xmlns:a16="http://schemas.microsoft.com/office/drawing/2014/main" xmlns="" id="{38D10CE9-60F2-402E-92E8-715A1078F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75"/>
            <a:ext cx="8523288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>
            <a:extLst>
              <a:ext uri="{FF2B5EF4-FFF2-40B4-BE49-F238E27FC236}">
                <a16:creationId xmlns:a16="http://schemas.microsoft.com/office/drawing/2014/main" xmlns="" id="{804B46A6-4210-4BBB-ABE3-EA20B2FA0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5888"/>
            <a:ext cx="82423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xmlns="" id="{1914B246-4BE1-45A8-A12C-AFD65B2A7D54}"/>
              </a:ext>
            </a:extLst>
          </p:cNvPr>
          <p:cNvSpPr/>
          <p:nvPr/>
        </p:nvSpPr>
        <p:spPr>
          <a:xfrm rot="10800000">
            <a:off x="228600" y="2362200"/>
            <a:ext cx="1219200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">
            <a:extLst>
              <a:ext uri="{FF2B5EF4-FFF2-40B4-BE49-F238E27FC236}">
                <a16:creationId xmlns:a16="http://schemas.microsoft.com/office/drawing/2014/main" xmlns="" id="{185856FC-C36C-494B-A83E-90D636E73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1440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itle 4">
            <a:extLst>
              <a:ext uri="{FF2B5EF4-FFF2-40B4-BE49-F238E27FC236}">
                <a16:creationId xmlns:a16="http://schemas.microsoft.com/office/drawing/2014/main" xmlns="" id="{A87EF14D-D52D-4D66-805B-9CF45CE61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-76200"/>
            <a:ext cx="818515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0000FF"/>
                </a:solidFill>
              </a:rPr>
              <a:t>21% Experienced Medical Error</a:t>
            </a:r>
          </a:p>
        </p:txBody>
      </p:sp>
      <p:sp>
        <p:nvSpPr>
          <p:cNvPr id="93188" name="TextBox 3">
            <a:extLst>
              <a:ext uri="{FF2B5EF4-FFF2-40B4-BE49-F238E27FC236}">
                <a16:creationId xmlns:a16="http://schemas.microsoft.com/office/drawing/2014/main" xmlns="" id="{60AF1EB3-CA32-43FE-8BD5-ADE5506DF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30288"/>
            <a:ext cx="220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IHI/NPSF  2017 Survey  </a:t>
            </a:r>
          </a:p>
        </p:txBody>
      </p:sp>
      <p:pic>
        <p:nvPicPr>
          <p:cNvPr id="93189" name="Picture 4">
            <a:extLst>
              <a:ext uri="{FF2B5EF4-FFF2-40B4-BE49-F238E27FC236}">
                <a16:creationId xmlns:a16="http://schemas.microsoft.com/office/drawing/2014/main" xmlns="" id="{7333EF9A-E39E-4E7F-9270-2B43BA4D2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37238"/>
            <a:ext cx="18288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1">
            <a:extLst>
              <a:ext uri="{FF2B5EF4-FFF2-40B4-BE49-F238E27FC236}">
                <a16:creationId xmlns:a16="http://schemas.microsoft.com/office/drawing/2014/main" xmlns="" id="{1C2BD20C-B2A1-4F8F-AA4F-C3529B2B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76200"/>
            <a:ext cx="72866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itle 4">
            <a:extLst>
              <a:ext uri="{FF2B5EF4-FFF2-40B4-BE49-F238E27FC236}">
                <a16:creationId xmlns:a16="http://schemas.microsoft.com/office/drawing/2014/main" xmlns="" id="{1EC8A1A8-5155-474B-9B0C-A22DB6946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68575" y="533400"/>
            <a:ext cx="818515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Misdiagnosis </a:t>
            </a:r>
            <a:br>
              <a:rPr lang="en-US" altLang="en-US" sz="3600">
                <a:solidFill>
                  <a:srgbClr val="0000FF"/>
                </a:solidFill>
              </a:rPr>
            </a:br>
            <a:r>
              <a:rPr lang="en-US" altLang="en-US" sz="3600">
                <a:solidFill>
                  <a:srgbClr val="0000FF"/>
                </a:solidFill>
              </a:rPr>
              <a:t>Leading </a:t>
            </a:r>
            <a:br>
              <a:rPr lang="en-US" altLang="en-US" sz="3600">
                <a:solidFill>
                  <a:srgbClr val="0000FF"/>
                </a:solidFill>
              </a:rPr>
            </a:br>
            <a:r>
              <a:rPr lang="en-US" altLang="en-US" sz="3600">
                <a:solidFill>
                  <a:srgbClr val="0000FF"/>
                </a:solidFill>
              </a:rPr>
              <a:t>Type of Error</a:t>
            </a:r>
          </a:p>
        </p:txBody>
      </p:sp>
      <p:pic>
        <p:nvPicPr>
          <p:cNvPr id="94212" name="Picture 3">
            <a:extLst>
              <a:ext uri="{FF2B5EF4-FFF2-40B4-BE49-F238E27FC236}">
                <a16:creationId xmlns:a16="http://schemas.microsoft.com/office/drawing/2014/main" xmlns="" id="{D83526D3-ACE9-4465-A2AA-CCC639C8C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688013"/>
            <a:ext cx="18288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2243F97-7546-4772-B0FB-C2BEC68F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228600"/>
            <a:ext cx="990600" cy="3836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E17ADF-60DD-4CE5-BE32-D8916875D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" y="152400"/>
            <a:ext cx="894079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7C601A-210B-47DF-AC94-582D96181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46" y="1188830"/>
            <a:ext cx="7933107" cy="5250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1792929-1C2A-4855-AD36-0086A2837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-76200"/>
            <a:ext cx="4915326" cy="126503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D08A1C7D-5347-44C8-942B-E70868A71DB8}"/>
              </a:ext>
            </a:extLst>
          </p:cNvPr>
          <p:cNvSpPr/>
          <p:nvPr/>
        </p:nvSpPr>
        <p:spPr>
          <a:xfrm>
            <a:off x="228600" y="2057400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DF680E88-1C85-4341-BA35-08340E89D7B6}"/>
              </a:ext>
            </a:extLst>
          </p:cNvPr>
          <p:cNvSpPr/>
          <p:nvPr/>
        </p:nvSpPr>
        <p:spPr>
          <a:xfrm>
            <a:off x="148246" y="4191001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2BDEAF11-41A3-4AD2-B163-3E917EE5B1DA}"/>
              </a:ext>
            </a:extLst>
          </p:cNvPr>
          <p:cNvSpPr/>
          <p:nvPr/>
        </p:nvSpPr>
        <p:spPr>
          <a:xfrm>
            <a:off x="76200" y="5059571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81ABC3E-78D0-474A-ACBD-560C7CD48F9B}"/>
              </a:ext>
            </a:extLst>
          </p:cNvPr>
          <p:cNvSpPr txBox="1"/>
          <p:nvPr/>
        </p:nvSpPr>
        <p:spPr>
          <a:xfrm>
            <a:off x="6477000" y="457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3/11/19 </a:t>
            </a:r>
          </a:p>
        </p:txBody>
      </p:sp>
    </p:spTree>
    <p:extLst>
      <p:ext uri="{BB962C8B-B14F-4D97-AF65-F5344CB8AC3E}">
        <p14:creationId xmlns:p14="http://schemas.microsoft.com/office/powerpoint/2010/main" val="281066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1FF9B48-D560-4E09-A434-7878F089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033"/>
            <a:ext cx="9144000" cy="580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11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33B4621-AF8C-44C8-8CEF-80602AAF7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099066"/>
            <a:ext cx="5715000" cy="54732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296F258-7D9E-4955-9619-DAC63B05E1BB}"/>
              </a:ext>
            </a:extLst>
          </p:cNvPr>
          <p:cNvSpPr txBox="1"/>
          <p:nvPr/>
        </p:nvSpPr>
        <p:spPr>
          <a:xfrm>
            <a:off x="1143000" y="285722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Leap Frog Town Hall Call: Ready to Tackle Diagnostic Error?   N=61 </a:t>
            </a:r>
          </a:p>
        </p:txBody>
      </p:sp>
    </p:spTree>
    <p:extLst>
      <p:ext uri="{BB962C8B-B14F-4D97-AF65-F5344CB8AC3E}">
        <p14:creationId xmlns:p14="http://schemas.microsoft.com/office/powerpoint/2010/main" val="598821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40B43F-9692-47C7-9E2A-A05CF86AA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8" y="36576"/>
            <a:ext cx="9187048" cy="2251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1BDE9A-38B6-496A-8906-01537EFBC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15" y="3885022"/>
            <a:ext cx="2392786" cy="7350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6DDD45E-EA20-428E-9D88-3A925198B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696252"/>
            <a:ext cx="3103133" cy="7681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974A575-E3FC-4C77-BCEE-CD066D4A7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160" y="2603595"/>
            <a:ext cx="2818840" cy="1108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4F36F4F-13FF-4BB3-B815-EE1D58E43C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843" y="4037523"/>
            <a:ext cx="1600200" cy="1600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9ACFE15-2562-4098-AAD3-D63B41AE51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380" y="4905573"/>
            <a:ext cx="1703966" cy="11025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9F925C1-5F91-4F0E-B58E-A38B75C01E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3064" y="3971263"/>
            <a:ext cx="2890707" cy="6619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67F5EB0-4EDD-4349-979E-C9044461BB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8688" y="2623269"/>
            <a:ext cx="1857374" cy="9706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200A99E-BF68-4C3A-A97E-6FF6F94E0A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9721" y="5456856"/>
            <a:ext cx="1770386" cy="11082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7F3D99F-D58E-43D6-953A-56FC6F8600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15009" y="4954983"/>
            <a:ext cx="1292678" cy="72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F89F026-F4EF-4411-82C1-F34897D09A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893" y="6151036"/>
            <a:ext cx="2818840" cy="559294"/>
          </a:xfrm>
          <a:prstGeom prst="rect">
            <a:avLst/>
          </a:prstGeom>
        </p:spPr>
      </p:pic>
      <p:pic>
        <p:nvPicPr>
          <p:cNvPr id="1026" name="Picture 2" descr="https://www.npsf.org/graphics/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585" y="5050233"/>
            <a:ext cx="23145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560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26615-A262-4807-9D91-E15C644CF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PRIDE Network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07C2DC-C0E9-4EBE-952D-7CFE11FAE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02" y="1295400"/>
            <a:ext cx="8481795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5603"/>
      </p:ext>
    </p:extLst>
  </p:cSld>
  <p:clrMapOvr>
    <a:masterClrMapping/>
  </p:clrMapOvr>
</p:sld>
</file>

<file path=ppt/theme/theme1.xml><?xml version="1.0" encoding="utf-8"?>
<a:theme xmlns:a="http://schemas.openxmlformats.org/drawingml/2006/main" name="Gordy final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agnosis Errors Introduction for MA Coaltion  4 3 19.potx" id="{DEB6BDB3-B14A-4299-BC6E-482F6078C535}" vid="{605728FC-B0D7-4424-BB09-A46F6ECFE1F3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agnosis Errors Introduction for MA Coaltion  4 3 19.potx" id="{DEB6BDB3-B14A-4299-BC6E-482F6078C535}" vid="{B3787F94-DE5C-4A57-94DD-2ADA8B066F69}"/>
    </a:ext>
  </a:extLst>
</a:theme>
</file>

<file path=ppt/theme/theme3.xml><?xml version="1.0" encoding="utf-8"?>
<a:theme xmlns:a="http://schemas.openxmlformats.org/drawingml/2006/main" name="3_Blank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7B1"/>
      </a:hlink>
      <a:folHlink>
        <a:srgbClr val="99CC00"/>
      </a:folHlink>
    </a:clrScheme>
    <a:fontScheme name="2_Blank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2_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Diagnosis Errors Introduction for MA Coaltion  4 3 19.potx" id="{DEB6BDB3-B14A-4299-BC6E-482F6078C535}" vid="{D5496362-7C1C-4F44-B176-79DB5F4B7DFC}"/>
    </a:ext>
  </a:extLst>
</a:theme>
</file>

<file path=ppt/theme/theme4.xml><?xml version="1.0" encoding="utf-8"?>
<a:theme xmlns:a="http://schemas.openxmlformats.org/drawingml/2006/main" name="2_Blank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7B1"/>
      </a:hlink>
      <a:folHlink>
        <a:srgbClr val="99CC00"/>
      </a:folHlink>
    </a:clrScheme>
    <a:fontScheme name="2_Blank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2_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Diagnosis Errors Introduction for MA Coaltion  4 3 19.potx" id="{DEB6BDB3-B14A-4299-BC6E-482F6078C535}" vid="{9758B33F-83ED-4B4D-ACF5-E2B52BEA58E2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agnosis Errors Introduction for MA Coaltion  4 3 19 rev 4 2 19 .potx" id="{D8E8A3C1-0388-45A7-87AA-78125F078F20}" vid="{10CD3F9D-5FF6-426D-A6CA-83D9B08ABEAC}"/>
    </a:ext>
  </a:extLst>
</a:theme>
</file>

<file path=ppt/theme/theme6.xml><?xml version="1.0" encoding="utf-8"?>
<a:theme xmlns:a="http://schemas.openxmlformats.org/drawingml/2006/main" name="1_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Gordy final slides</Template>
  <TotalTime>2</TotalTime>
  <Words>48</Words>
  <Application>Microsoft Office PowerPoint</Application>
  <PresentationFormat>On-screen Show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Gordy final slides</vt:lpstr>
      <vt:lpstr>2_Office Theme</vt:lpstr>
      <vt:lpstr>3_Blank</vt:lpstr>
      <vt:lpstr>2_Blank</vt:lpstr>
      <vt:lpstr>1_Office Theme</vt:lpstr>
      <vt:lpstr>1_Coalition-MAH powerpoint template</vt:lpstr>
      <vt:lpstr>Improving the Diagnostic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PRIDE Network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Cook</dc:creator>
  <cp:lastModifiedBy>Amelia Cook</cp:lastModifiedBy>
  <cp:revision>3</cp:revision>
  <dcterms:created xsi:type="dcterms:W3CDTF">2019-03-11T12:45:40Z</dcterms:created>
  <dcterms:modified xsi:type="dcterms:W3CDTF">2019-04-08T19:44:48Z</dcterms:modified>
</cp:coreProperties>
</file>